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80D45-3F1D-43F6-A53B-ABA017EF2CD2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2A853-7774-4761-B44A-44AEF281200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80D45-3F1D-43F6-A53B-ABA017EF2CD2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2A853-7774-4761-B44A-44AEF28120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80D45-3F1D-43F6-A53B-ABA017EF2CD2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2A853-7774-4761-B44A-44AEF28120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80D45-3F1D-43F6-A53B-ABA017EF2CD2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2A853-7774-4761-B44A-44AEF28120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80D45-3F1D-43F6-A53B-ABA017EF2CD2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2A853-7774-4761-B44A-44AEF281200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80D45-3F1D-43F6-A53B-ABA017EF2CD2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2A853-7774-4761-B44A-44AEF28120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80D45-3F1D-43F6-A53B-ABA017EF2CD2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2A853-7774-4761-B44A-44AEF28120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80D45-3F1D-43F6-A53B-ABA017EF2CD2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2A853-7774-4761-B44A-44AEF28120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80D45-3F1D-43F6-A53B-ABA017EF2CD2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2A853-7774-4761-B44A-44AEF28120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80D45-3F1D-43F6-A53B-ABA017EF2CD2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2A853-7774-4761-B44A-44AEF28120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80D45-3F1D-43F6-A53B-ABA017EF2CD2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4B2A853-7774-4761-B44A-44AEF281200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4A80D45-3F1D-43F6-A53B-ABA017EF2CD2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4B2A853-7774-4761-B44A-44AEF2812000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Afdharikaa</a:t>
            </a:r>
            <a:r>
              <a:rPr lang="en-US" dirty="0" smtClean="0"/>
              <a:t> E-Mart!!!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Presented  by,</a:t>
            </a:r>
          </a:p>
          <a:p>
            <a:r>
              <a:rPr lang="en-US" dirty="0" err="1" smtClean="0"/>
              <a:t>S.Kavipriya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M.Afreen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G.R.Dharanya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524000"/>
            <a:ext cx="7543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667000" y="609600"/>
            <a:ext cx="3146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DELETE PRODUCT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19200"/>
            <a:ext cx="754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066800"/>
            <a:ext cx="7696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69551" y="2967335"/>
            <a:ext cx="50048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THANK YOU….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828800"/>
            <a:ext cx="8077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86000" y="762000"/>
            <a:ext cx="2927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WELCOME PAGE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758178"/>
            <a:ext cx="7924800" cy="4490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438400" y="990600"/>
            <a:ext cx="3329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SEARCH  PRODUCT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914400"/>
            <a:ext cx="7620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758178"/>
            <a:ext cx="7772400" cy="4566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048000" y="914400"/>
            <a:ext cx="2662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ADD PRODUCT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143000"/>
            <a:ext cx="7848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066800"/>
            <a:ext cx="7391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758178"/>
            <a:ext cx="7696200" cy="4414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895600" y="1066800"/>
            <a:ext cx="3246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UPDATE PRODUCT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143000"/>
            <a:ext cx="7848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24</TotalTime>
  <Words>25</Words>
  <Application>Microsoft Office PowerPoint</Application>
  <PresentationFormat>On-screen Show (4:3)</PresentationFormat>
  <Paragraphs>11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Flow</vt:lpstr>
      <vt:lpstr>Afdharikaa E-Mart!!!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Afdharikaa E-Mart!!!</dc:title>
  <dc:creator>welcome</dc:creator>
  <cp:lastModifiedBy>welcome</cp:lastModifiedBy>
  <cp:revision>4</cp:revision>
  <dcterms:created xsi:type="dcterms:W3CDTF">2022-10-22T06:23:39Z</dcterms:created>
  <dcterms:modified xsi:type="dcterms:W3CDTF">2022-10-22T06:48:24Z</dcterms:modified>
</cp:coreProperties>
</file>